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9" r:id="rId2"/>
    <p:sldId id="256" r:id="rId3"/>
    <p:sldId id="257" r:id="rId4"/>
    <p:sldId id="260" r:id="rId5"/>
    <p:sldId id="261" r:id="rId6"/>
    <p:sldId id="258" r:id="rId7"/>
    <p:sldId id="264" r:id="rId8"/>
    <p:sldId id="265" r:id="rId9"/>
    <p:sldId id="270" r:id="rId10"/>
    <p:sldId id="273" r:id="rId11"/>
    <p:sldId id="276" r:id="rId12"/>
    <p:sldId id="277" r:id="rId13"/>
    <p:sldId id="274" r:id="rId14"/>
    <p:sldId id="269" r:id="rId15"/>
    <p:sldId id="266" r:id="rId16"/>
    <p:sldId id="271" r:id="rId17"/>
    <p:sldId id="275" r:id="rId18"/>
    <p:sldId id="272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5" d="100"/>
          <a:sy n="75" d="100"/>
        </p:scale>
        <p:origin x="5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3/12/2025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3/12/2025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3/12/2025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3/12/2025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3/12/2025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3/12/2025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3/12/2025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3/12/2025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3/12/2025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3/12/2025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CC698-5335-42D8-15A3-7362734A6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D11448-09D2-28B8-C6F7-80FABD25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0274BE-AA08-9FB1-C6E1-23880B5D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6.Enum, </a:t>
            </a:r>
            <a:r>
              <a:rPr lang="en-US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Iterable</a:t>
            </a:r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trong</a:t>
            </a:r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ngôn</a:t>
            </a:r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ngữ</a:t>
            </a:r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Dart</a:t>
            </a:r>
            <a:b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endParaRPr lang="en-US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4C44CCD6-E7D5-D09E-7CBC-B9C608DC24A0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65265A7-03B7-B8F7-4DA4-EE0125A1543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597" r="2597"/>
          <a:stretch/>
        </p:blipFill>
        <p:spPr>
          <a:xfrm>
            <a:off x="6167535" y="625152"/>
            <a:ext cx="5837140" cy="543751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940117-26FC-F2B0-700C-0D919A150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152"/>
            <a:ext cx="6167535" cy="543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84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63E43-CF2F-AD18-05F7-0671B9823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F0823C-5AE6-7101-7C9C-D40005B17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C2D62B-959C-7199-2182-C477854F2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7.Cấu </a:t>
            </a:r>
            <a:r>
              <a:rPr lang="en-US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trúc</a:t>
            </a:r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dữ</a:t>
            </a:r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liệu</a:t>
            </a:r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List </a:t>
            </a:r>
            <a:r>
              <a:rPr lang="en-US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trong</a:t>
            </a:r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ngôn</a:t>
            </a:r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ngữ</a:t>
            </a:r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Dart</a:t>
            </a:r>
            <a:b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endParaRPr lang="en-US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FF4D84E3-CA69-CFF4-F944-5186A1A7B06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EB73914-5ED0-C910-6DAB-F5E1C271C95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B0CB6D-4120-7283-3018-5665D43F4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812"/>
            <a:ext cx="6096000" cy="5418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EF7048-E627-D733-CA37-6531FC6B4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185" y="643812"/>
            <a:ext cx="6093815" cy="542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91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2EEF4-CD87-E959-F895-DBB16768F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D529A4-CC15-7E41-F1EA-E9BDA909F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85A281-0AC6-099D-CB85-67F9E3D80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Map</a:t>
            </a:r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B0F0B89B-9CC7-5B6A-343B-C7D7CA3D532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1CB603-D895-24E7-2FEC-52D77AECB3F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E81AA9-50F7-3F7E-35BA-04DE6FF30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607"/>
            <a:ext cx="12192000" cy="544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44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6120B-0215-92C0-A4F8-0F1487FA4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F80734-383B-AC9A-5F38-B520C2414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07F387-D42E-E104-DFB5-59C40154D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Sets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2883D50-164C-5327-C6D9-3BD2889ABD4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364" r="364"/>
          <a:stretch/>
        </p:blipFill>
        <p:spPr>
          <a:xfrm>
            <a:off x="6294859" y="1110343"/>
            <a:ext cx="5897141" cy="496025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774215-4B67-06EB-9858-F88E5890B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0343"/>
            <a:ext cx="6149366" cy="496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30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BE726B-61A2-1794-F0AF-604914005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92F363-D687-33C4-61CC-D3D0C0AA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10.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Truyền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tham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số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cho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hàm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DBA343-9C26-CEC5-EFDC-FEF2F0CA3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537" y="643466"/>
            <a:ext cx="6020258" cy="55687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CCF06-01A7-1C26-1214-DEA9BDEF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3525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87B8F-671E-899B-3B95-4CCE696D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BA6010-86B5-CA9E-6538-49958090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11.Cơ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Class </a:t>
            </a:r>
            <a:r>
              <a:rPr lang="en-US" dirty="0" err="1"/>
              <a:t>trong</a:t>
            </a:r>
            <a:r>
              <a:rPr lang="en-US" dirty="0"/>
              <a:t> dart.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2F7D5D-1A4B-5A72-8B05-98A57C66F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964"/>
            <a:ext cx="5915851" cy="50965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13938-2E27-BD2B-5CE5-222EDA1E9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138" y="1103858"/>
            <a:ext cx="6058746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3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C709F-4E0C-E755-2F2B-BBF39BBB8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10828-A942-C7F5-C82D-EF6E4F05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6AD9B6-420B-C5EF-3962-065951F9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</a:t>
            </a:r>
            <a:r>
              <a:rPr lang="en-US" dirty="0" err="1"/>
              <a:t>và</a:t>
            </a:r>
            <a:r>
              <a:rPr lang="en-US" dirty="0"/>
              <a:t> Set </a:t>
            </a:r>
            <a:r>
              <a:rPr lang="en-US" dirty="0" err="1"/>
              <a:t>trong</a:t>
            </a:r>
            <a:r>
              <a:rPr lang="en-US" dirty="0"/>
              <a:t> Dart.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DA4C42-D965-153D-C3F6-86A3A6C8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561"/>
            <a:ext cx="5709920" cy="5374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C8F765-5AF4-C7DA-5093-07ACC0541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920" y="670560"/>
            <a:ext cx="6389492" cy="537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15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FCECD-645A-6669-BD2D-74D013D9E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E504B-B892-C016-E091-B19A30A4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113453-4CF7-DDC6-98D0-3CF107BF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Initializer list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8B4689-33A4-F070-CBDE-779ED6D67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2419"/>
            <a:ext cx="6144482" cy="49129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97460C-4431-5BAF-DE19-EBF71D9B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482" y="1142419"/>
            <a:ext cx="5864637" cy="491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90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B7D2E-3303-7F96-60FB-4CA8D4A1A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1565E9-2AE0-5A54-929E-95892286B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130B58-B1E3-08FD-DE1D-822A3A9C5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Named constructors</a:t>
            </a:r>
            <a:b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2BE4CC-70F1-550A-6AFD-F56AE5248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021" y="653143"/>
            <a:ext cx="5549811" cy="547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95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37" y="989045"/>
            <a:ext cx="9349272" cy="3575059"/>
          </a:xfrm>
        </p:spPr>
        <p:txBody>
          <a:bodyPr/>
          <a:lstStyle/>
          <a:p>
            <a:r>
              <a:rPr lang="en-US" dirty="0"/>
              <a:t>Báo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1</a:t>
            </a:r>
            <a:br>
              <a:rPr lang="en-US" dirty="0"/>
            </a:br>
            <a:r>
              <a:rPr lang="en-US" dirty="0" err="1"/>
              <a:t>Họ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: Nguyễn </a:t>
            </a:r>
            <a:r>
              <a:rPr lang="en-US" dirty="0" err="1"/>
              <a:t>Kỳ</a:t>
            </a:r>
            <a:r>
              <a:rPr lang="en-US" dirty="0"/>
              <a:t> Anh</a:t>
            </a:r>
            <a:br>
              <a:rPr lang="en-US" dirty="0"/>
            </a:br>
            <a:r>
              <a:rPr lang="en-US" dirty="0"/>
              <a:t>MSSV:20225793</a:t>
            </a:r>
            <a:br>
              <a:rPr lang="en-US" dirty="0"/>
            </a:br>
            <a:r>
              <a:rPr lang="en-US" dirty="0"/>
              <a:t>GR1</a:t>
            </a:r>
            <a:br>
              <a:rPr lang="en-US" dirty="0"/>
            </a:br>
            <a:r>
              <a:rPr lang="en-US" dirty="0"/>
              <a:t>GVHD: Nguyễn Đức </a:t>
            </a:r>
            <a:r>
              <a:rPr lang="en-US" dirty="0" err="1"/>
              <a:t>Toàn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11989" y="2219413"/>
            <a:ext cx="8029578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Flutter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Cài </a:t>
            </a:r>
            <a:r>
              <a:rPr lang="en-US" dirty="0" err="1"/>
              <a:t>đặt</a:t>
            </a:r>
            <a:r>
              <a:rPr lang="en-US" dirty="0"/>
              <a:t> Flutter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VSCode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A357E5-8708-FCCC-9E98-D7A6AC7B31F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21656" y="1058863"/>
            <a:ext cx="9348689" cy="4908550"/>
          </a:xfrm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2.Các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dart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8196C5E-7B93-4E81-B617-CD97C06D6032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C5C60A-DA0D-FAA5-BD1D-4F9F65238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1" y="1146417"/>
            <a:ext cx="5765799" cy="4924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9D66C3-23FB-E3F7-A21B-259B09CAE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793" y="1146417"/>
            <a:ext cx="6030207" cy="482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Các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dart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98000F-4643-2252-C305-8036957A8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88" y="886776"/>
            <a:ext cx="11607423" cy="508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EFE0E-299A-46D8-9DF7-2C84CBBCA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4. Câu lệnh if else và vòng lặp for while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D4B16-06D9-F473-4DE6-567ED9F21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840" y="37211"/>
            <a:ext cx="8048160" cy="678357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4E653-E636-4EED-9A37-BC263FE8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700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Dart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7D8C58-FC3F-F5F1-43CC-E99BD65E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39" y="909308"/>
            <a:ext cx="11442238" cy="524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45202-99C0-AA71-F0FE-DAC144E6A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EF1-0C2F-3639-5860-3092D4599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Dart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2C27A-6AD0-AA56-E0BB-A0C3897CF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Các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Dart:</a:t>
            </a:r>
          </a:p>
          <a:p>
            <a:pPr>
              <a:buFontTx/>
              <a:buChar char="-"/>
            </a:pP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: </a:t>
            </a:r>
            <a:r>
              <a:rPr lang="en-US" dirty="0" err="1"/>
              <a:t>int,bool,double,String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: void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3E954-AF1B-43BC-BEA4-2DD5946C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72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183</Words>
  <Application>Microsoft Office PowerPoint</Application>
  <PresentationFormat>Widescreen</PresentationFormat>
  <Paragraphs>38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Lato</vt:lpstr>
      <vt:lpstr>Roboto</vt:lpstr>
      <vt:lpstr>Office Theme</vt:lpstr>
      <vt:lpstr>PowerPoint Presentation</vt:lpstr>
      <vt:lpstr>Báo cáo tuần 1 Họ và tên: Nguyễn Kỳ Anh MSSV:20225793 GR1 GVHD: Nguyễn Đức Toàn</vt:lpstr>
      <vt:lpstr>PowerPoint Presentation</vt:lpstr>
      <vt:lpstr>1. Cài đặt Flutter trên VSCode</vt:lpstr>
      <vt:lpstr>2.Các kiểu khai báo cơ bản trong dart</vt:lpstr>
      <vt:lpstr>3. Các kiểu toán tử trong dart</vt:lpstr>
      <vt:lpstr>4. Câu lệnh if else và vòng lặp for while</vt:lpstr>
      <vt:lpstr>5. Hàm cơ bản trong Dart</vt:lpstr>
      <vt:lpstr>5. Hàm cơ bản trong Dart</vt:lpstr>
      <vt:lpstr>6.Enum, Iterable trong ngôn ngữ Dart </vt:lpstr>
      <vt:lpstr>7.Cấu trúc dữ liệu List trong ngôn ngữ Dart </vt:lpstr>
      <vt:lpstr>8. Map</vt:lpstr>
      <vt:lpstr>9. Sets</vt:lpstr>
      <vt:lpstr>10. Truyền tham số cho hàm.</vt:lpstr>
      <vt:lpstr>11.Cơ bản về Class trong dart.</vt:lpstr>
      <vt:lpstr>Get và Set trong Dart.</vt:lpstr>
      <vt:lpstr>Initializer list</vt:lpstr>
      <vt:lpstr>Named constructors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Ky Anh 20225783</cp:lastModifiedBy>
  <cp:revision>17</cp:revision>
  <dcterms:created xsi:type="dcterms:W3CDTF">2021-05-28T04:32:29Z</dcterms:created>
  <dcterms:modified xsi:type="dcterms:W3CDTF">2025-03-12T03:06:39Z</dcterms:modified>
</cp:coreProperties>
</file>